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2" r:id="rId2"/>
    <p:sldId id="256" r:id="rId3"/>
    <p:sldId id="263" r:id="rId4"/>
    <p:sldId id="266" r:id="rId5"/>
    <p:sldId id="258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9600"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73C65DA-36E3-4B86-AC41-C3B3D8C4F82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C2FFF5A-2A4D-4FD9-827D-CE07CFBB31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j-ea"/>
          <a:cs typeface="Times New Roman" pitchFamily="18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pn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того чтобы вставить таблицу необходимо: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2686048"/>
            <a:ext cx="7143800" cy="828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Выбрать пункт меню</a:t>
            </a:r>
            <a:r>
              <a:rPr lang="ru-RU" sz="2000" i="1" dirty="0" smtClean="0">
                <a:solidFill>
                  <a:schemeClr val="tx1"/>
                </a:solidFill>
              </a:rPr>
              <a:t> </a:t>
            </a:r>
            <a:r>
              <a:rPr lang="ru-RU" sz="2000" i="1" u="sng" dirty="0" smtClean="0">
                <a:solidFill>
                  <a:schemeClr val="tx1"/>
                </a:solidFill>
              </a:rPr>
              <a:t>вставить/таблица/вставить таблицу</a:t>
            </a:r>
            <a:endParaRPr lang="ru-RU" sz="2000" u="sng" dirty="0">
              <a:solidFill>
                <a:schemeClr val="tx1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1214414" y="3644608"/>
            <a:ext cx="714380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Выбрать пункт меню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таблица/вставить таблицу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1142976" y="1928802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Выбрать пункт меню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вставить/клип</a:t>
            </a:r>
            <a:r>
              <a:rPr lang="en-US" sz="2000" i="1" u="sng" dirty="0"/>
              <a:t>/</a:t>
            </a:r>
            <a:r>
              <a:rPr kumimoji="0" lang="ru-RU" sz="20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таблица/вставить таблицу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1214414" y="4500570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Выбрать пункт меню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формат</a:t>
            </a:r>
            <a:r>
              <a:rPr lang="en-US" sz="2000" i="1" u="sng" dirty="0" smtClean="0"/>
              <a:t>/</a:t>
            </a:r>
            <a:r>
              <a:rPr kumimoji="0" lang="ru-RU" sz="20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таблица/вставить таблицу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2071814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85786" y="2935849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85786" y="3657710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85786" y="4629152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8027262" y="2775361"/>
            <a:ext cx="500066" cy="428628"/>
          </a:xfrm>
          <a:prstGeom prst="smileyFace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4857" y="4411233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89317" y="3441991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4825" y="1842447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762921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того чтобы вставить </a:t>
            </a:r>
            <a:r>
              <a:rPr lang="ru-RU" dirty="0" smtClean="0"/>
              <a:t>картинку необходимо: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85852" y="3429000"/>
            <a:ext cx="7143800" cy="828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Выбрать пункт меню</a:t>
            </a:r>
            <a:r>
              <a:rPr lang="ru-RU" sz="2400" i="1" u="sng" kern="1200" dirty="0">
                <a:solidFill>
                  <a:schemeClr val="tx1"/>
                </a:solidFill>
              </a:rPr>
              <a:t> </a:t>
            </a:r>
            <a:r>
              <a:rPr lang="ru-RU" sz="2400" i="1" u="sng" kern="1200" dirty="0" smtClean="0">
                <a:solidFill>
                  <a:schemeClr val="tx1"/>
                </a:solidFill>
              </a:rPr>
              <a:t>вставка/формат/картинка</a:t>
            </a:r>
            <a:endParaRPr lang="ru-RU" sz="2400" u="sng" dirty="0">
              <a:solidFill>
                <a:schemeClr val="tx1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1142976" y="2786058"/>
            <a:ext cx="714380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Выбрать пункт меню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i="1" u="sng" dirty="0" smtClean="0"/>
              <a:t>вставка/фигуры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1180631" y="1970765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Выбрать пункт меню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главная/рисунок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1214414" y="4500570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Выбрать пункт</a:t>
            </a:r>
            <a:r>
              <a:rPr lang="ru-RU" sz="2000" i="1" u="sng" dirty="0"/>
              <a:t> </a:t>
            </a:r>
            <a:r>
              <a:rPr lang="ru-RU" sz="2000" i="1" u="sng" dirty="0" smtClean="0"/>
              <a:t>вставка/картинка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42402" y="2057384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39552" y="2857496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39552" y="3600152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39552" y="4509120"/>
            <a:ext cx="357190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8166633" y="4589672"/>
            <a:ext cx="500066" cy="428628"/>
          </a:xfrm>
          <a:prstGeom prst="smileyFace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61824" y="3328990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61823" y="2586038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1857364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0825" y="548680"/>
            <a:ext cx="77724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того чтобы картинку можно было  перемещать нужно: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59632" y="3356992"/>
            <a:ext cx="7143800" cy="828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Изменить положение текста</a:t>
            </a:r>
            <a:endParaRPr lang="ru-RU" sz="2400" u="sng" dirty="0">
              <a:solidFill>
                <a:schemeClr val="tx1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1219425" y="2686048"/>
            <a:ext cx="714380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Добавить эффекты для рисунка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1189419" y="4532635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Изменить границы рисунка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1219425" y="2065065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Изменить обтекание текста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83568" y="2065065"/>
            <a:ext cx="459408" cy="363803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3568" y="2786058"/>
            <a:ext cx="459408" cy="35719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83568" y="3647874"/>
            <a:ext cx="459408" cy="35719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3568" y="4532635"/>
            <a:ext cx="459408" cy="32512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6845261" y="2065065"/>
            <a:ext cx="500066" cy="428628"/>
          </a:xfrm>
          <a:prstGeom prst="smileyFace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925" y="3328990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3196" y="2641786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3196" y="4446903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1842933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86835" y="714364"/>
            <a:ext cx="77724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Какое обтекание мы выбираем для передвижения картинки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87624" y="3536436"/>
            <a:ext cx="7143800" cy="828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Вокруг рамки</a:t>
            </a:r>
            <a:endParaRPr lang="ru-RU" sz="2000" u="sng" dirty="0">
              <a:solidFill>
                <a:schemeClr val="tx1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1172616" y="2858066"/>
            <a:ext cx="714380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000" dirty="0"/>
              <a:t>П</a:t>
            </a:r>
            <a:r>
              <a:rPr lang="ru-RU" sz="2000" dirty="0" smtClean="0"/>
              <a:t>еред </a:t>
            </a:r>
            <a:r>
              <a:rPr lang="ru-RU" sz="2000" dirty="0"/>
              <a:t>текстом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1189419" y="4532635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 рамкой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1219425" y="2065065"/>
            <a:ext cx="71438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контуру</a:t>
            </a:r>
            <a:endParaRPr kumimoji="0" lang="ru-RU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83568" y="2065065"/>
            <a:ext cx="459408" cy="3638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56208" y="2855786"/>
            <a:ext cx="45940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83568" y="3647874"/>
            <a:ext cx="45940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3568" y="4532635"/>
            <a:ext cx="459408" cy="325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3328990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4221088"/>
            <a:ext cx="904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Солнце 1"/>
          <p:cNvSpPr/>
          <p:nvPr/>
        </p:nvSpPr>
        <p:spPr>
          <a:xfrm>
            <a:off x="6588224" y="1844824"/>
            <a:ext cx="720080" cy="688869"/>
          </a:xfrm>
          <a:prstGeom prst="su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лнце 17"/>
          <p:cNvSpPr/>
          <p:nvPr/>
        </p:nvSpPr>
        <p:spPr>
          <a:xfrm>
            <a:off x="6588224" y="2596115"/>
            <a:ext cx="720080" cy="688869"/>
          </a:xfrm>
          <a:prstGeom prst="su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9178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Рисунок 2" descr="Описание: C:\Users\ASUS\AppData\Local\Microsoft\Windows\Temporary Internet Files\Content.IE5\L4ZQ57DP\MC9003561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859" y="2894473"/>
            <a:ext cx="86677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Рисунок 1" descr="Описание: C:\Users\ASUS\AppData\Local\Microsoft\Windows\Temporary Internet Files\Content.IE5\CZEH8L4S\MC9004413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65961"/>
            <a:ext cx="8953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Рисунок 3" descr="Описание: C:\Users\ASUS\AppData\Local\Microsoft\Windows\Temporary Internet Files\Content.IE5\LF3HV82O\MC9003598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27" y="1551928"/>
            <a:ext cx="885825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Рисунок 4" descr="Описание: C:\Users\ASUS\AppData\Local\Microsoft\Windows\Temporary Internet Files\Content.IE5\BA58EWJX\MC90005320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633" y="5343373"/>
            <a:ext cx="11684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Рисунок 5" descr="Описание: C:\Users\ASUS\AppData\Local\Microsoft\Windows\Temporary Internet Files\Content.IE5\CZEH8L4S\MC90019228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72" y="4867276"/>
            <a:ext cx="12001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Рисунок 6" descr="Описание: C:\Users\ASUS\AppData\Local\Microsoft\Windows\Temporary Internet Files\Content.IE5\L4ZQ57DP\MC90032648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775" y="1124744"/>
            <a:ext cx="13176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7" descr="Описание: C:\Users\ASUS\AppData\Local\Microsoft\Windows\Temporary Internet Files\Content.IE5\BA58EWJX\MC90037009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0" y="5536254"/>
            <a:ext cx="1276350" cy="67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8" descr="Описание: C:\Users\ASUS\AppData\Local\Microsoft\Windows\Temporary Internet Files\Content.IE5\CZEH8L4S\MC90044141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333055"/>
            <a:ext cx="981075" cy="87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 rot="10800000" flipV="1">
            <a:off x="539552" y="549841"/>
            <a:ext cx="627454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Разгадайте кроссворд.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454400" y="37242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3454400" y="4181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122" y="1551928"/>
            <a:ext cx="4099204" cy="346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45153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Создание кроссворда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78098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83568" y="692696"/>
            <a:ext cx="7772400" cy="302433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Эти знаки представляют собой белые круги с рамкой и каймой.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Знаки указывают где находятся остановка, переходы и </a:t>
            </a:r>
            <a:r>
              <a:rPr lang="ru-RU" sz="2400" dirty="0" err="1" smtClean="0"/>
              <a:t>тп</a:t>
            </a:r>
            <a:r>
              <a:rPr lang="ru-RU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Знаки предупреждающие водителя о чем-либо.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и</a:t>
            </a:r>
            <a:endParaRPr lang="ru-RU" sz="2400" dirty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              Сфера знаков сервиса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72877"/>
              </p:ext>
            </p:extLst>
          </p:nvPr>
        </p:nvGraphicFramePr>
        <p:xfrm>
          <a:off x="1187624" y="3933056"/>
          <a:ext cx="6984780" cy="24860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  <a:gridCol w="317490"/>
              </a:tblGrid>
              <a:tr h="190500">
                <a:tc gridSpan="9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u="none" strike="noStrike" dirty="0">
                          <a:effectLst/>
                        </a:rPr>
                        <a:t>з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8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u="none" strike="noStrike" dirty="0">
                          <a:effectLst/>
                        </a:rPr>
                        <a:t>н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u="none" strike="noStrike" dirty="0">
                          <a:effectLst/>
                        </a:rPr>
                        <a:t>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6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u="none" strike="noStrike" dirty="0">
                          <a:effectLst/>
                        </a:rPr>
                        <a:t>к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u="none" strike="noStrike" dirty="0">
                          <a:effectLst/>
                        </a:rPr>
                        <a:t>и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1026" name="Picture 2" descr="http://img01.chitalnya.ru/upload/590/3632263685576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372" y="2708920"/>
            <a:ext cx="613481" cy="81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6"/>
          <p:cNvSpPr txBox="1">
            <a:spLocks/>
          </p:cNvSpPr>
          <p:nvPr/>
        </p:nvSpPr>
        <p:spPr bwMode="auto">
          <a:xfrm>
            <a:off x="7020272" y="5949280"/>
            <a:ext cx="18722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00009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9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9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99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ru-RU" sz="2000" dirty="0" err="1" smtClean="0"/>
              <a:t>Пуляевский</a:t>
            </a:r>
            <a:r>
              <a:rPr lang="ru-RU" sz="2000" dirty="0" smtClean="0"/>
              <a:t> Кирилл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34606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12776"/>
            <a:ext cx="835292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Домашняя работа</a:t>
            </a:r>
            <a:r>
              <a:rPr lang="ru-RU" i="1" dirty="0" smtClean="0"/>
              <a:t>.</a:t>
            </a:r>
          </a:p>
          <a:p>
            <a:pPr algn="ctr"/>
            <a:endParaRPr lang="ru-RU" dirty="0"/>
          </a:p>
          <a:p>
            <a:pPr lvl="0" algn="ctr"/>
            <a:r>
              <a:rPr lang="ru-RU" sz="3200" dirty="0"/>
              <a:t>Придумать </a:t>
            </a:r>
            <a:r>
              <a:rPr lang="ru-RU" sz="3200" dirty="0" smtClean="0"/>
              <a:t>кроссворд</a:t>
            </a:r>
            <a:endParaRPr lang="ru-RU" sz="3200" dirty="0"/>
          </a:p>
          <a:p>
            <a:pPr algn="ctr"/>
            <a:r>
              <a:rPr lang="ru-RU" i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31380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431</TotalTime>
  <Words>139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</vt:lpstr>
      <vt:lpstr>Для того чтобы вставить таблицу необходимо:</vt:lpstr>
      <vt:lpstr>Для того чтобы вставить картинку необходимо:</vt:lpstr>
      <vt:lpstr>Для того чтобы картинку можно было  перемещать нужно:</vt:lpstr>
      <vt:lpstr>Какое обтекание мы выбираем для передвижения картинки</vt:lpstr>
      <vt:lpstr>Презентация PowerPoint</vt:lpstr>
      <vt:lpstr>Создание кроссворда</vt:lpstr>
      <vt:lpstr>Презентация PowerPoint</vt:lpstr>
      <vt:lpstr>Презентация PowerPoint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того чтобы вставить таблицу необходимо:</dc:title>
  <dc:creator>Учитель</dc:creator>
  <cp:lastModifiedBy>Пользователь</cp:lastModifiedBy>
  <cp:revision>16</cp:revision>
  <dcterms:created xsi:type="dcterms:W3CDTF">2013-04-02T23:58:59Z</dcterms:created>
  <dcterms:modified xsi:type="dcterms:W3CDTF">2017-02-09T12:39:54Z</dcterms:modified>
</cp:coreProperties>
</file>